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Little Green reading </a:t>
            </a:r>
            <a:r>
              <a:rPr lang="en-GB" smtClean="0"/>
              <a:t>Badge  </a:t>
            </a:r>
            <a:r>
              <a:rPr lang="en-GB" smtClean="0"/>
              <a:t>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2099" y="0"/>
            <a:ext cx="9368196" cy="6997233"/>
          </a:xfrm>
        </p:spPr>
      </p:pic>
    </p:spTree>
    <p:extLst>
      <p:ext uri="{BB962C8B-B14F-4D97-AF65-F5344CB8AC3E}">
        <p14:creationId xmlns:p14="http://schemas.microsoft.com/office/powerpoint/2010/main" val="10589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Canteen competition – votes and results coming soon…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3" y="2011681"/>
            <a:ext cx="6284051" cy="4694628"/>
          </a:xfrm>
        </p:spPr>
      </p:pic>
    </p:spTree>
    <p:extLst>
      <p:ext uri="{BB962C8B-B14F-4D97-AF65-F5344CB8AC3E}">
        <p14:creationId xmlns:p14="http://schemas.microsoft.com/office/powerpoint/2010/main" val="7058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our next competition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/>
              <a:t>USE MY </a:t>
            </a:r>
          </a:p>
          <a:p>
            <a:pPr marL="0" indent="0">
              <a:buNone/>
            </a:pPr>
            <a:r>
              <a:rPr lang="en-GB" sz="9600" b="1" dirty="0" smtClean="0"/>
              <a:t>Suggestion box!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1354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REASON for badge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13411"/>
            <a:ext cx="10178322" cy="5544589"/>
          </a:xfrm>
        </p:spPr>
        <p:txBody>
          <a:bodyPr>
            <a:normAutofit/>
          </a:bodyPr>
          <a:lstStyle/>
          <a:p>
            <a:r>
              <a:rPr lang="en-GB" dirty="0" smtClean="0"/>
              <a:t>PREMISES:</a:t>
            </a:r>
          </a:p>
          <a:p>
            <a:pPr marL="457200" indent="-457200">
              <a:buAutoNum type="arabicPeriod"/>
            </a:pPr>
            <a:r>
              <a:rPr lang="en-GB" dirty="0" smtClean="0"/>
              <a:t>Promotes power of children – </a:t>
            </a:r>
            <a:r>
              <a:rPr lang="en-GB" b="1" i="1" dirty="0" smtClean="0"/>
              <a:t>“You are never to small to make a difference!”</a:t>
            </a:r>
          </a:p>
          <a:p>
            <a:pPr marL="457200" indent="-457200">
              <a:buAutoNum type="arabicPeriod"/>
            </a:pPr>
            <a:r>
              <a:rPr lang="en-GB" dirty="0" smtClean="0"/>
              <a:t>Promotes having a go – </a:t>
            </a:r>
            <a:r>
              <a:rPr lang="en-GB" b="1" i="1" dirty="0" smtClean="0"/>
              <a:t>“Your playing small does not serve the world.”</a:t>
            </a:r>
          </a:p>
          <a:p>
            <a:pPr marL="457200" indent="-457200">
              <a:buAutoNum type="arabicPeriod"/>
            </a:pPr>
            <a:r>
              <a:rPr lang="en-GB" dirty="0" smtClean="0"/>
              <a:t>Promotes fairness – </a:t>
            </a:r>
            <a:r>
              <a:rPr lang="en-GB" b="1" i="1" dirty="0" smtClean="0"/>
              <a:t>“Equality of Opportunity!”</a:t>
            </a:r>
          </a:p>
          <a:p>
            <a:pPr marL="457200" indent="-457200">
              <a:buAutoNum type="arabicPeriod"/>
            </a:pPr>
            <a:r>
              <a:rPr lang="en-GB" dirty="0" smtClean="0"/>
              <a:t>Promotes Attitude to Learning – </a:t>
            </a:r>
            <a:r>
              <a:rPr lang="en-GB" b="1" i="1" dirty="0" smtClean="0"/>
              <a:t>“Practice makes BETTER!”</a:t>
            </a:r>
          </a:p>
          <a:p>
            <a:pPr marL="457200" indent="-457200">
              <a:buAutoNum type="arabicPeriod"/>
            </a:pPr>
            <a:endParaRPr lang="en-GB" b="1" i="1" dirty="0"/>
          </a:p>
          <a:p>
            <a:pPr marL="0" indent="0" algn="ctr">
              <a:buNone/>
            </a:pPr>
            <a:r>
              <a:rPr lang="en-GB" sz="2800" b="1" i="1" dirty="0" smtClean="0"/>
              <a:t>If you are not a winner this time – what will you do about it? Give up? Or look at the winning entries and learn from them – </a:t>
            </a:r>
          </a:p>
          <a:p>
            <a:pPr marL="0" indent="0" algn="ctr">
              <a:buNone/>
            </a:pPr>
            <a:r>
              <a:rPr lang="en-GB" sz="2800" b="1" i="1" dirty="0" smtClean="0"/>
              <a:t>What can you do next time?!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amazing entries…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128451"/>
            <a:ext cx="8002065" cy="5978105"/>
          </a:xfrm>
        </p:spPr>
      </p:pic>
    </p:spTree>
    <p:extLst>
      <p:ext uri="{BB962C8B-B14F-4D97-AF65-F5344CB8AC3E}">
        <p14:creationId xmlns:p14="http://schemas.microsoft.com/office/powerpoint/2010/main" val="32033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Voted and decided…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88" y="1271846"/>
            <a:ext cx="7328733" cy="5475079"/>
          </a:xfrm>
        </p:spPr>
      </p:pic>
    </p:spTree>
    <p:extLst>
      <p:ext uri="{BB962C8B-B14F-4D97-AF65-F5344CB8AC3E}">
        <p14:creationId xmlns:p14="http://schemas.microsoft.com/office/powerpoint/2010/main" val="2590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5</a:t>
            </a:r>
            <a:r>
              <a:rPr lang="en-GB" baseline="30000" dirty="0" smtClean="0"/>
              <a:t>th</a:t>
            </a:r>
            <a:r>
              <a:rPr lang="en-GB" dirty="0" smtClean="0"/>
              <a:t> place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1676" y="1047404"/>
            <a:ext cx="8083231" cy="6037476"/>
          </a:xfrm>
        </p:spPr>
      </p:pic>
      <p:sp>
        <p:nvSpPr>
          <p:cNvPr id="7" name="TextBox 6"/>
          <p:cNvSpPr txBox="1"/>
          <p:nvPr/>
        </p:nvSpPr>
        <p:spPr>
          <a:xfrm>
            <a:off x="9434871" y="2230582"/>
            <a:ext cx="29357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/>
              <a:t>Isla</a:t>
            </a:r>
            <a:r>
              <a:rPr lang="en-GB" sz="4400" b="1" dirty="0" smtClean="0"/>
              <a:t> </a:t>
            </a:r>
          </a:p>
          <a:p>
            <a:endParaRPr lang="en-GB" sz="4400" b="1" dirty="0"/>
          </a:p>
          <a:p>
            <a:r>
              <a:rPr lang="en-GB" sz="7200" b="1" dirty="0" smtClean="0"/>
              <a:t>4H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760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4</a:t>
            </a:r>
            <a:r>
              <a:rPr lang="en-GB" baseline="30000" dirty="0" smtClean="0"/>
              <a:t>th</a:t>
            </a:r>
            <a:r>
              <a:rPr lang="en-GB" dirty="0" smtClean="0"/>
              <a:t> place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607" y="1128450"/>
            <a:ext cx="7670965" cy="5729549"/>
          </a:xfrm>
        </p:spPr>
      </p:pic>
      <p:sp>
        <p:nvSpPr>
          <p:cNvPr id="7" name="TextBox 6"/>
          <p:cNvSpPr txBox="1"/>
          <p:nvPr/>
        </p:nvSpPr>
        <p:spPr>
          <a:xfrm>
            <a:off x="8602578" y="2620582"/>
            <a:ext cx="3589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Emma 6R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8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3</a:t>
            </a:r>
            <a:r>
              <a:rPr lang="en-GB" baseline="30000" dirty="0" smtClean="0"/>
              <a:t>rd</a:t>
            </a:r>
            <a:r>
              <a:rPr lang="en-GB" dirty="0" smtClean="0"/>
              <a:t> 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019" y="1128451"/>
            <a:ext cx="7700213" cy="5751394"/>
          </a:xfrm>
        </p:spPr>
      </p:pic>
      <p:sp>
        <p:nvSpPr>
          <p:cNvPr id="5" name="TextBox 4"/>
          <p:cNvSpPr txBox="1"/>
          <p:nvPr/>
        </p:nvSpPr>
        <p:spPr>
          <a:xfrm>
            <a:off x="8602578" y="2620582"/>
            <a:ext cx="3589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/>
              <a:t>Amaan</a:t>
            </a:r>
            <a:r>
              <a:rPr lang="en-GB" sz="6600" b="1" dirty="0" smtClean="0"/>
              <a:t> 3E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64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2</a:t>
            </a:r>
            <a:r>
              <a:rPr lang="en-GB" baseline="30000" dirty="0" smtClean="0"/>
              <a:t>nd</a:t>
            </a:r>
            <a:r>
              <a:rPr lang="en-GB" dirty="0" smtClean="0"/>
              <a:t> 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5053" y="1403683"/>
            <a:ext cx="6765578" cy="5053303"/>
          </a:xfrm>
        </p:spPr>
      </p:pic>
      <p:sp>
        <p:nvSpPr>
          <p:cNvPr id="5" name="TextBox 4"/>
          <p:cNvSpPr txBox="1"/>
          <p:nvPr/>
        </p:nvSpPr>
        <p:spPr>
          <a:xfrm>
            <a:off x="8009020" y="2428077"/>
            <a:ext cx="3589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Sophia</a:t>
            </a:r>
          </a:p>
          <a:p>
            <a:r>
              <a:rPr lang="en-GB" sz="8000" b="1" dirty="0" smtClean="0"/>
              <a:t>4E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69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winner…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1678" y="1373344"/>
            <a:ext cx="7343093" cy="5484656"/>
          </a:xfrm>
        </p:spPr>
      </p:pic>
      <p:sp>
        <p:nvSpPr>
          <p:cNvPr id="5" name="TextBox 4"/>
          <p:cNvSpPr txBox="1"/>
          <p:nvPr/>
        </p:nvSpPr>
        <p:spPr>
          <a:xfrm>
            <a:off x="8602578" y="2620582"/>
            <a:ext cx="3589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/>
              <a:t>Neel</a:t>
            </a:r>
          </a:p>
          <a:p>
            <a:r>
              <a:rPr lang="en-GB" sz="7200" b="1" dirty="0" smtClean="0"/>
              <a:t>6E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76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112</TotalTime>
  <Words>153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Little Green reading Badge  Competition</vt:lpstr>
      <vt:lpstr>REASON for badge competition</vt:lpstr>
      <vt:lpstr>Some amazing entries…</vt:lpstr>
      <vt:lpstr>You Voted and decided…</vt:lpstr>
      <vt:lpstr>In 5th place</vt:lpstr>
      <vt:lpstr>In 4th place</vt:lpstr>
      <vt:lpstr>In 3rd place</vt:lpstr>
      <vt:lpstr>In 2nd place</vt:lpstr>
      <vt:lpstr>The winner…</vt:lpstr>
      <vt:lpstr>PowerPoint Presentation</vt:lpstr>
      <vt:lpstr>Canteen competition – votes and results coming soon…</vt:lpstr>
      <vt:lpstr>What could our next competition be?</vt:lpstr>
    </vt:vector>
  </TitlesOfParts>
  <Company>Little Green Junior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Green reading Badge  Compettition</dc:title>
  <dc:creator>Duncan Roberts</dc:creator>
  <cp:lastModifiedBy>Hall</cp:lastModifiedBy>
  <cp:revision>8</cp:revision>
  <dcterms:created xsi:type="dcterms:W3CDTF">2019-10-11T13:19:46Z</dcterms:created>
  <dcterms:modified xsi:type="dcterms:W3CDTF">2019-10-21T09:14:15Z</dcterms:modified>
</cp:coreProperties>
</file>